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Open Sans" panose="020B0606030504020204" pitchFamily="3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6B6B7-3901-48A4-9BD6-987BD49C9ECE}" v="3" dt="2026-03-10T17:35:46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3996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pid, Marsha M (85300) CIV USN NIWC PACIFIC CA (USA)" userId="a757af2f-0387-46a8-999f-b191a380d0e9" providerId="ADAL" clId="{7D74DF7B-B38A-4C5F-AE52-DFD73CB193E6}"/>
    <pc:docChg chg="undo custSel modSld modMainMaster">
      <pc:chgData name="Lapid, Marsha M (85300) CIV USN NIWC PACIFIC CA (USA)" userId="a757af2f-0387-46a8-999f-b191a380d0e9" providerId="ADAL" clId="{7D74DF7B-B38A-4C5F-AE52-DFD73CB193E6}" dt="2026-03-10T17:35:46.820" v="199" actId="14826"/>
      <pc:docMkLst>
        <pc:docMk/>
      </pc:docMkLst>
      <pc:sldChg chg="addSp delSp modSp mod">
        <pc:chgData name="Lapid, Marsha M (85300) CIV USN NIWC PACIFIC CA (USA)" userId="a757af2f-0387-46a8-999f-b191a380d0e9" providerId="ADAL" clId="{7D74DF7B-B38A-4C5F-AE52-DFD73CB193E6}" dt="2026-03-10T17:14:35.286" v="198" actId="20577"/>
        <pc:sldMkLst>
          <pc:docMk/>
          <pc:sldMk cId="0" sldId="256"/>
        </pc:sldMkLst>
        <pc:spChg chg="del mod">
          <ac:chgData name="Lapid, Marsha M (85300) CIV USN NIWC PACIFIC CA (USA)" userId="a757af2f-0387-46a8-999f-b191a380d0e9" providerId="ADAL" clId="{7D74DF7B-B38A-4C5F-AE52-DFD73CB193E6}" dt="2026-03-10T16:10:20.505" v="8" actId="478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Lapid, Marsha M (85300) CIV USN NIWC PACIFIC CA (USA)" userId="a757af2f-0387-46a8-999f-b191a380d0e9" providerId="ADAL" clId="{7D74DF7B-B38A-4C5F-AE52-DFD73CB193E6}" dt="2026-03-10T17:14:35.286" v="198" actId="20577"/>
          <ac:spMkLst>
            <pc:docMk/>
            <pc:sldMk cId="0" sldId="256"/>
            <ac:spMk id="3" creationId="{FB715E43-33DD-5BE4-F329-F6AE5FE175B2}"/>
          </ac:spMkLst>
        </pc:spChg>
        <pc:spChg chg="add mod">
          <ac:chgData name="Lapid, Marsha M (85300) CIV USN NIWC PACIFIC CA (USA)" userId="a757af2f-0387-46a8-999f-b191a380d0e9" providerId="ADAL" clId="{7D74DF7B-B38A-4C5F-AE52-DFD73CB193E6}" dt="2026-03-10T16:13:54.572" v="166" actId="1076"/>
          <ac:spMkLst>
            <pc:docMk/>
            <pc:sldMk cId="0" sldId="256"/>
            <ac:spMk id="4" creationId="{29F667FD-218D-3F77-3DF2-6363296F3BCD}"/>
          </ac:spMkLst>
        </pc:spChg>
      </pc:sldChg>
      <pc:sldMasterChg chg="modSldLayout">
        <pc:chgData name="Lapid, Marsha M (85300) CIV USN NIWC PACIFIC CA (USA)" userId="a757af2f-0387-46a8-999f-b191a380d0e9" providerId="ADAL" clId="{7D74DF7B-B38A-4C5F-AE52-DFD73CB193E6}" dt="2026-03-10T17:35:46.820" v="199" actId="14826"/>
        <pc:sldMasterMkLst>
          <pc:docMk/>
          <pc:sldMasterMk cId="0" sldId="2147483648"/>
        </pc:sldMasterMkLst>
        <pc:sldLayoutChg chg="addSp delSp modSp mod">
          <pc:chgData name="Lapid, Marsha M (85300) CIV USN NIWC PACIFIC CA (USA)" userId="a757af2f-0387-46a8-999f-b191a380d0e9" providerId="ADAL" clId="{7D74DF7B-B38A-4C5F-AE52-DFD73CB193E6}" dt="2026-03-10T17:35:46.820" v="199" actId="14826"/>
          <pc:sldLayoutMkLst>
            <pc:docMk/>
            <pc:sldMasterMk cId="0" sldId="2147483648"/>
            <pc:sldLayoutMk cId="0" sldId="2147483655"/>
          </pc:sldLayoutMkLst>
          <pc:spChg chg="del">
            <ac:chgData name="Lapid, Marsha M (85300) CIV USN NIWC PACIFIC CA (USA)" userId="a757af2f-0387-46a8-999f-b191a380d0e9" providerId="ADAL" clId="{7D74DF7B-B38A-4C5F-AE52-DFD73CB193E6}" dt="2026-03-10T16:07:59.680" v="2" actId="478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del">
            <ac:chgData name="Lapid, Marsha M (85300) CIV USN NIWC PACIFIC CA (USA)" userId="a757af2f-0387-46a8-999f-b191a380d0e9" providerId="ADAL" clId="{7D74DF7B-B38A-4C5F-AE52-DFD73CB193E6}" dt="2026-03-10T16:08:02.176" v="3" actId="478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del">
            <ac:chgData name="Lapid, Marsha M (85300) CIV USN NIWC PACIFIC CA (USA)" userId="a757af2f-0387-46a8-999f-b191a380d0e9" providerId="ADAL" clId="{7D74DF7B-B38A-4C5F-AE52-DFD73CB193E6}" dt="2026-03-10T16:08:03.400" v="4" actId="478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  <pc:picChg chg="add mod">
            <ac:chgData name="Lapid, Marsha M (85300) CIV USN NIWC PACIFIC CA (USA)" userId="a757af2f-0387-46a8-999f-b191a380d0e9" providerId="ADAL" clId="{7D74DF7B-B38A-4C5F-AE52-DFD73CB193E6}" dt="2026-03-10T17:35:46.820" v="199" actId="14826"/>
            <ac:picMkLst>
              <pc:docMk/>
              <pc:sldMasterMk cId="0" sldId="2147483648"/>
              <pc:sldLayoutMk cId="0" sldId="2147483655"/>
              <ac:picMk id="6" creationId="{9A393376-0051-9795-F431-706304EC5DD1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393376-0051-9795-F431-706304EC5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" y="7288"/>
            <a:ext cx="7762736" cy="10043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15E43-33DD-5BE4-F329-F6AE5FE175B2}"/>
              </a:ext>
            </a:extLst>
          </p:cNvPr>
          <p:cNvSpPr txBox="1"/>
          <p:nvPr/>
        </p:nvSpPr>
        <p:spPr>
          <a:xfrm>
            <a:off x="1143000" y="5181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Date: Enter Date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Time: Enter Time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Location: Enter 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667FD-218D-3F77-3DF2-6363296F3BCD}"/>
              </a:ext>
            </a:extLst>
          </p:cNvPr>
          <p:cNvSpPr txBox="1"/>
          <p:nvPr/>
        </p:nvSpPr>
        <p:spPr>
          <a:xfrm>
            <a:off x="2057400" y="9220200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sign up: Enter hyperlink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 with a coaching mindset</dc:title>
  <cp:lastModifiedBy>Lapid, Marsha M (85300) CIV USN NIWC PACIFIC CA (USA)</cp:lastModifiedBy>
  <cp:revision>1</cp:revision>
  <dcterms:created xsi:type="dcterms:W3CDTF">2006-08-16T00:00:00Z</dcterms:created>
  <dcterms:modified xsi:type="dcterms:W3CDTF">2026-03-10T17:35:57Z</dcterms:modified>
  <dc:identifier>DAHBrCljQP4</dc:identifier>
</cp:coreProperties>
</file>