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4630400" cy="18288000"/>
  <p:notesSz cx="6858000" cy="9144000"/>
  <p:embeddedFontLst>
    <p:embeddedFont>
      <p:font typeface="Open Sans" panose="020B0606030504020204" pitchFamily="3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8152CF-39D4-449A-8AE7-034387A0825D}" v="2" dt="2026-03-11T19:25:22.9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7" d="100"/>
          <a:sy n="57" d="100"/>
        </p:scale>
        <p:origin x="3796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1" d="100"/>
          <a:sy n="121" d="100"/>
        </p:scale>
        <p:origin x="5020" y="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font" Target="fonts/font1.fntdata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pid, Marsha M (85300) CIV USN NIWC PACIFIC CA (USA)" userId="a757af2f-0387-46a8-999f-b191a380d0e9" providerId="ADAL" clId="{7D74DF7B-B38A-4C5F-AE52-DFD73CB193E6}"/>
    <pc:docChg chg="undo custSel modSld modMainMaster">
      <pc:chgData name="Lapid, Marsha M (85300) CIV USN NIWC PACIFIC CA (USA)" userId="a757af2f-0387-46a8-999f-b191a380d0e9" providerId="ADAL" clId="{7D74DF7B-B38A-4C5F-AE52-DFD73CB193E6}" dt="2026-03-11T19:25:54.654" v="144" actId="1076"/>
      <pc:docMkLst>
        <pc:docMk/>
      </pc:docMkLst>
      <pc:sldChg chg="addSp delSp modSp mod">
        <pc:chgData name="Lapid, Marsha M (85300) CIV USN NIWC PACIFIC CA (USA)" userId="a757af2f-0387-46a8-999f-b191a380d0e9" providerId="ADAL" clId="{7D74DF7B-B38A-4C5F-AE52-DFD73CB193E6}" dt="2026-03-11T19:25:54.654" v="144" actId="1076"/>
        <pc:sldMkLst>
          <pc:docMk/>
          <pc:sldMk cId="0" sldId="256"/>
        </pc:sldMkLst>
        <pc:spChg chg="del mod">
          <ac:chgData name="Lapid, Marsha M (85300) CIV USN NIWC PACIFIC CA (USA)" userId="a757af2f-0387-46a8-999f-b191a380d0e9" providerId="ADAL" clId="{7D74DF7B-B38A-4C5F-AE52-DFD73CB193E6}" dt="2026-03-11T19:23:32.264" v="13" actId="478"/>
          <ac:spMkLst>
            <pc:docMk/>
            <pc:sldMk cId="0" sldId="256"/>
            <ac:spMk id="2" creationId="{00000000-0000-0000-0000-000000000000}"/>
          </ac:spMkLst>
        </pc:spChg>
        <pc:spChg chg="add mod">
          <ac:chgData name="Lapid, Marsha M (85300) CIV USN NIWC PACIFIC CA (USA)" userId="a757af2f-0387-46a8-999f-b191a380d0e9" providerId="ADAL" clId="{7D74DF7B-B38A-4C5F-AE52-DFD73CB193E6}" dt="2026-03-11T19:24:49.733" v="99" actId="1076"/>
          <ac:spMkLst>
            <pc:docMk/>
            <pc:sldMk cId="0" sldId="256"/>
            <ac:spMk id="3" creationId="{7CFFA858-AEB6-7AAC-E35D-D1724244534B}"/>
          </ac:spMkLst>
        </pc:spChg>
        <pc:spChg chg="add mod">
          <ac:chgData name="Lapid, Marsha M (85300) CIV USN NIWC PACIFIC CA (USA)" userId="a757af2f-0387-46a8-999f-b191a380d0e9" providerId="ADAL" clId="{7D74DF7B-B38A-4C5F-AE52-DFD73CB193E6}" dt="2026-03-11T19:25:54.654" v="144" actId="1076"/>
          <ac:spMkLst>
            <pc:docMk/>
            <pc:sldMk cId="0" sldId="256"/>
            <ac:spMk id="4" creationId="{0B9FC19D-BC2C-F8A2-AA11-C0C7344D5871}"/>
          </ac:spMkLst>
        </pc:spChg>
      </pc:sldChg>
      <pc:sldMasterChg chg="addSp delSp modSp mod modSldLayout sldLayoutOrd">
        <pc:chgData name="Lapid, Marsha M (85300) CIV USN NIWC PACIFIC CA (USA)" userId="a757af2f-0387-46a8-999f-b191a380d0e9" providerId="ADAL" clId="{7D74DF7B-B38A-4C5F-AE52-DFD73CB193E6}" dt="2026-03-11T19:23:17.231" v="12" actId="931"/>
        <pc:sldMasterMkLst>
          <pc:docMk/>
          <pc:sldMasterMk cId="0" sldId="2147483648"/>
        </pc:sldMasterMkLst>
        <pc:spChg chg="del">
          <ac:chgData name="Lapid, Marsha M (85300) CIV USN NIWC PACIFIC CA (USA)" userId="a757af2f-0387-46a8-999f-b191a380d0e9" providerId="ADAL" clId="{7D74DF7B-B38A-4C5F-AE52-DFD73CB193E6}" dt="2026-03-11T19:23:00.876" v="7" actId="478"/>
          <ac:spMkLst>
            <pc:docMk/>
            <pc:sldMasterMk cId="0" sldId="2147483648"/>
            <ac:spMk id="2" creationId="{00000000-0000-0000-0000-000000000000}"/>
          </ac:spMkLst>
        </pc:spChg>
        <pc:spChg chg="del">
          <ac:chgData name="Lapid, Marsha M (85300) CIV USN NIWC PACIFIC CA (USA)" userId="a757af2f-0387-46a8-999f-b191a380d0e9" providerId="ADAL" clId="{7D74DF7B-B38A-4C5F-AE52-DFD73CB193E6}" dt="2026-03-11T19:23:03.463" v="8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Lapid, Marsha M (85300) CIV USN NIWC PACIFIC CA (USA)" userId="a757af2f-0387-46a8-999f-b191a380d0e9" providerId="ADAL" clId="{7D74DF7B-B38A-4C5F-AE52-DFD73CB193E6}" dt="2026-03-11T19:23:04.582" v="9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Lapid, Marsha M (85300) CIV USN NIWC PACIFIC CA (USA)" userId="a757af2f-0387-46a8-999f-b191a380d0e9" providerId="ADAL" clId="{7D74DF7B-B38A-4C5F-AE52-DFD73CB193E6}" dt="2026-03-11T19:23:05.500" v="10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Lapid, Marsha M (85300) CIV USN NIWC PACIFIC CA (USA)" userId="a757af2f-0387-46a8-999f-b191a380d0e9" providerId="ADAL" clId="{7D74DF7B-B38A-4C5F-AE52-DFD73CB193E6}" dt="2026-03-11T19:23:06.507" v="11" actId="478"/>
          <ac:spMkLst>
            <pc:docMk/>
            <pc:sldMasterMk cId="0" sldId="2147483648"/>
            <ac:spMk id="6" creationId="{00000000-0000-0000-0000-000000000000}"/>
          </ac:spMkLst>
        </pc:spChg>
        <pc:picChg chg="add mod">
          <ac:chgData name="Lapid, Marsha M (85300) CIV USN NIWC PACIFIC CA (USA)" userId="a757af2f-0387-46a8-999f-b191a380d0e9" providerId="ADAL" clId="{7D74DF7B-B38A-4C5F-AE52-DFD73CB193E6}" dt="2026-03-11T19:23:17.231" v="12" actId="931"/>
          <ac:picMkLst>
            <pc:docMk/>
            <pc:sldMasterMk cId="0" sldId="2147483648"/>
            <ac:picMk id="8" creationId="{48E34B8F-B8A4-6783-B434-7696B2928B3A}"/>
          </ac:picMkLst>
        </pc:picChg>
        <pc:sldLayoutChg chg="addSp delSp modSp mod ord">
          <pc:chgData name="Lapid, Marsha M (85300) CIV USN NIWC PACIFIC CA (USA)" userId="a757af2f-0387-46a8-999f-b191a380d0e9" providerId="ADAL" clId="{7D74DF7B-B38A-4C5F-AE52-DFD73CB193E6}" dt="2026-03-11T19:22:46.660" v="6" actId="20578"/>
          <pc:sldLayoutMkLst>
            <pc:docMk/>
            <pc:sldMasterMk cId="0" sldId="2147483648"/>
            <pc:sldLayoutMk cId="0" sldId="2147483655"/>
          </pc:sldLayoutMkLst>
          <pc:spChg chg="del">
            <ac:chgData name="Lapid, Marsha M (85300) CIV USN NIWC PACIFIC CA (USA)" userId="a757af2f-0387-46a8-999f-b191a380d0e9" providerId="ADAL" clId="{7D74DF7B-B38A-4C5F-AE52-DFD73CB193E6}" dt="2026-03-10T23:44:27.630" v="2" actId="478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del">
            <ac:chgData name="Lapid, Marsha M (85300) CIV USN NIWC PACIFIC CA (USA)" userId="a757af2f-0387-46a8-999f-b191a380d0e9" providerId="ADAL" clId="{7D74DF7B-B38A-4C5F-AE52-DFD73CB193E6}" dt="2026-03-10T23:44:29.039" v="3" actId="478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del">
            <ac:chgData name="Lapid, Marsha M (85300) CIV USN NIWC PACIFIC CA (USA)" userId="a757af2f-0387-46a8-999f-b191a380d0e9" providerId="ADAL" clId="{7D74DF7B-B38A-4C5F-AE52-DFD73CB193E6}" dt="2026-03-10T23:44:30.119" v="4" actId="478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  <pc:picChg chg="add mod">
            <ac:chgData name="Lapid, Marsha M (85300) CIV USN NIWC PACIFIC CA (USA)" userId="a757af2f-0387-46a8-999f-b191a380d0e9" providerId="ADAL" clId="{7D74DF7B-B38A-4C5F-AE52-DFD73CB193E6}" dt="2026-03-10T23:44:55.409" v="5" actId="931"/>
            <ac:picMkLst>
              <pc:docMk/>
              <pc:sldMasterMk cId="0" sldId="2147483648"/>
              <pc:sldLayoutMk cId="0" sldId="2147483655"/>
              <ac:picMk id="6" creationId="{5E8EB675-83B8-23EC-E399-91924E2884E4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6CA1FFC-7A41-4767-5DA7-50A4852D96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F41A7C-2806-335B-3CA4-DCDE6D4C87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77A27-567E-49F4-AC3E-D4D511CB0710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623B4-E3E9-839D-2466-8541401E4E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174314-B8A0-5FD3-C262-145D8C24D3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C2526-9519-403B-8F6D-ED7066E48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8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8EB675-83B8-23EC-E399-91924E2884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1828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8E34B8F-B8A4-6783-B434-7696B2928B3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1828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FFA858-AEB6-7AAC-E35D-D1724244534B}"/>
              </a:ext>
            </a:extLst>
          </p:cNvPr>
          <p:cNvSpPr txBox="1"/>
          <p:nvPr/>
        </p:nvSpPr>
        <p:spPr>
          <a:xfrm>
            <a:off x="2286000" y="9372600"/>
            <a:ext cx="537518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Date: Enter Date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Time: Enter Time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Location: Enter Location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9FC19D-BC2C-F8A2-AA11-C0C7344D5871}"/>
              </a:ext>
            </a:extLst>
          </p:cNvPr>
          <p:cNvSpPr txBox="1"/>
          <p:nvPr/>
        </p:nvSpPr>
        <p:spPr>
          <a:xfrm>
            <a:off x="5491335" y="16764000"/>
            <a:ext cx="3647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sign up: Enter link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Open Sans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 with a coaching mindset (16 x 20 in)</dc:title>
  <cp:lastModifiedBy>Lapid, Marsha M (85300) CIV USN NIWC PACIFIC CA (USA)</cp:lastModifiedBy>
  <cp:revision>1</cp:revision>
  <dcterms:created xsi:type="dcterms:W3CDTF">2006-08-16T00:00:00Z</dcterms:created>
  <dcterms:modified xsi:type="dcterms:W3CDTF">2026-03-11T19:26:00Z</dcterms:modified>
  <dc:identifier>DAHDkN5gTzY</dc:identifier>
</cp:coreProperties>
</file>